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  <p:sldMasterId id="2147483694" r:id="rId3"/>
  </p:sldMasterIdLst>
  <p:notesMasterIdLst>
    <p:notesMasterId r:id="rId10"/>
  </p:notesMasterIdLst>
  <p:sldIdLst>
    <p:sldId id="257" r:id="rId4"/>
    <p:sldId id="260" r:id="rId5"/>
    <p:sldId id="286" r:id="rId6"/>
    <p:sldId id="293" r:id="rId7"/>
    <p:sldId id="294" r:id="rId8"/>
    <p:sldId id="29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36" autoAdjust="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png>
</file>

<file path=ppt/media/image12.jpeg>
</file>

<file path=ppt/media/image13.jpeg>
</file>

<file path=ppt/media/image14.jpg>
</file>

<file path=ppt/media/image15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23/05/2020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37" name="Text Placeholder 135"/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/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/>
          </a:p>
        </p:txBody>
      </p:sp>
      <p:sp>
        <p:nvSpPr>
          <p:cNvPr id="22" name="Subtitle 21"/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/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9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18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/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7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9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A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79" name="Freeform: Shape 78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80" name="Freeform: Shape 79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73" name="Subtitle 72"/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/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/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/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/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zh-CN" altLang="en-US" noProof="0"/>
              <a:t>单击此处编辑母版标题样式</a:t>
            </a:r>
            <a:endParaRPr lang="en-AU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/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063" y="2487775"/>
            <a:ext cx="6034087" cy="2272930"/>
          </a:xfrm>
        </p:spPr>
        <p:txBody>
          <a:bodyPr/>
          <a:lstStyle/>
          <a:p>
            <a:r>
              <a:rPr lang="en-US" dirty="0"/>
              <a:t>Multi-version Concurrency Control Database System </a:t>
            </a:r>
            <a:endParaRPr lang="en-AU" dirty="0"/>
          </a:p>
          <a:p>
            <a:pPr lvl="1"/>
            <a:r>
              <a:rPr lang="en-US" dirty="0"/>
              <a:t>COMP90020 Distributed Algorithms Project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00064" y="5464969"/>
            <a:ext cx="4772202" cy="707231"/>
          </a:xfrm>
        </p:spPr>
        <p:txBody>
          <a:bodyPr/>
          <a:lstStyle/>
          <a:p>
            <a:r>
              <a:rPr lang="en-US" dirty="0"/>
              <a:t>Group 4</a:t>
            </a:r>
            <a:endParaRPr lang="en-AU" dirty="0"/>
          </a:p>
          <a:p>
            <a:endParaRPr lang="en-AU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  <a:t>1</a:t>
            </a:fld>
            <a:endParaRPr lang="en-AU" noProof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/>
          <a:srcRect/>
          <a:stretch>
            <a:fillRect/>
          </a:stretch>
        </p:blipFill>
        <p:spPr>
          <a:xfrm>
            <a:off x="6272241" y="1077772"/>
            <a:ext cx="5919758" cy="5825419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497" y="229931"/>
            <a:ext cx="10296000" cy="887360"/>
          </a:xfrm>
        </p:spPr>
        <p:txBody>
          <a:bodyPr/>
          <a:lstStyle/>
          <a:p>
            <a:r>
              <a:rPr lang="en-AU" dirty="0"/>
              <a:t>Overview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Multi-version Concurrency Control Algorithm</a:t>
            </a:r>
            <a:endParaRPr 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emo – MVCC Database System</a:t>
            </a:r>
            <a:endParaRPr 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Challenges and Solutions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</a:t>
            </a:fld>
            <a:endParaRPr lang="en-AU" noProof="0"/>
          </a:p>
        </p:txBody>
      </p:sp>
      <p:pic>
        <p:nvPicPr>
          <p:cNvPr id="6" name="Picture Placeholder 8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16357" y="1257300"/>
            <a:ext cx="6132068" cy="473430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sz="2400" dirty="0"/>
              <a:t>Goal:  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Serialize concurrently executed transactions by managing multiple versions of each data item to avoid undesirable results ( i.e. ‘Lost Update’, ‘Dirty Read’,    ‘Inconsistent data Retrieve’).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Solve Read/Write conflict without using lock.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Achievements:</a:t>
            </a:r>
          </a:p>
          <a:p>
            <a:pPr marL="558800" lvl="1" indent="-342900">
              <a:buFontTx/>
              <a:buChar char="-"/>
            </a:pPr>
            <a:r>
              <a:rPr lang="en-US" sz="2400" dirty="0"/>
              <a:t>V</a:t>
            </a:r>
            <a:r>
              <a:rPr lang="en-US" altLang="zh-CN" sz="2400" dirty="0"/>
              <a:t>ersion Control Algorithm Implementation.</a:t>
            </a:r>
          </a:p>
          <a:p>
            <a:pPr marL="558800" lvl="1" indent="-342900">
              <a:buFontTx/>
              <a:buChar char="-"/>
            </a:pPr>
            <a:r>
              <a:rPr lang="en-US" sz="2400" dirty="0"/>
              <a:t>Concurrency Control Algorithm Implementation.</a:t>
            </a:r>
          </a:p>
          <a:p>
            <a:pPr marL="558800" lvl="1" indent="-342900">
              <a:buFontTx/>
              <a:buChar char="-"/>
            </a:pPr>
            <a:endParaRPr lang="en-US" sz="2400" dirty="0"/>
          </a:p>
          <a:p>
            <a:pPr marL="558800" lvl="1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endParaRPr lang="en-US" sz="2400" dirty="0"/>
          </a:p>
          <a:p>
            <a:r>
              <a:rPr lang="en-US" sz="24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03682" y="198119"/>
            <a:ext cx="7692668" cy="887360"/>
          </a:xfrm>
        </p:spPr>
        <p:txBody>
          <a:bodyPr/>
          <a:lstStyle/>
          <a:p>
            <a:r>
              <a:rPr lang="en-US" altLang="en-AU" dirty="0"/>
              <a:t>Multi-Version Concurrency Control</a:t>
            </a:r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5EE149E9-9318-4A4C-90B6-7C54C896DF7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" t="2567" r="2895" b="4473"/>
          <a:stretch/>
        </p:blipFill>
        <p:spPr>
          <a:xfrm>
            <a:off x="6696075" y="1257300"/>
            <a:ext cx="5429249" cy="470535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CE1F45-83FE-467D-B4DF-BEA244E656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608614"/>
            <a:ext cx="10989818" cy="464008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sz="2400" dirty="0"/>
              <a:t>Database Demo: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Client + Server structure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Database server take care of clients concurrent transaction requests.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Transaction Operations: 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Select/Insert/Delete/Update/Commit/Rollback/Timeout control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Timestamping transactions and data items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Data Backup + Client Crash Simulation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Graphical Interaction Interface</a:t>
            </a:r>
          </a:p>
          <a:p>
            <a:pPr marL="342900" indent="-342900">
              <a:buFontTx/>
              <a:buChar char="-"/>
            </a:pPr>
            <a:r>
              <a:rPr lang="en-US" altLang="zh-CN" sz="2400" dirty="0"/>
              <a:t>Multi-version concurrency control Algorithm plays a key role at ensuring the correct execution of the concurrent transaction operations.</a:t>
            </a:r>
            <a:endParaRPr lang="zh-CN" altLang="en-US" sz="2400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AE74FD-26B1-40B8-9FE7-E266AC53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15" y="490316"/>
            <a:ext cx="9001110" cy="557434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Demo – MVCC Database System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B3FA4A7-32BF-49CC-8392-EAD0F4A33C4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4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356866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9D63B57-C5C3-4307-997E-6BDAF3B1C9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1607" y="1503840"/>
            <a:ext cx="10361168" cy="4459190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sz="2400" dirty="0"/>
              <a:t>Version Control Algorithm: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Track and record data items’ versions.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Periodical garbage collection of old version records. </a:t>
            </a:r>
          </a:p>
          <a:p>
            <a:pPr marL="342900" indent="-342900">
              <a:buFontTx/>
              <a:buChar char="-"/>
            </a:pPr>
            <a:r>
              <a:rPr lang="en-US" altLang="zh-CN" sz="2400" dirty="0"/>
              <a:t>Concurrency Control Algorithm: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Read/Write conflicts.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Transaction aborts and rollback.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Serialize transaction operations by timestamp.</a:t>
            </a:r>
          </a:p>
          <a:p>
            <a:pPr marL="558800" lvl="1" indent="-342900">
              <a:buFontTx/>
              <a:buChar char="-"/>
            </a:pPr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C3D96D-71E8-456A-87AE-2BAD2B09E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65" y="461741"/>
            <a:ext cx="9248760" cy="643159"/>
          </a:xfrm>
        </p:spPr>
        <p:txBody>
          <a:bodyPr/>
          <a:lstStyle/>
          <a:p>
            <a:r>
              <a:rPr lang="en-AU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Challenges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4ED8C2D-CE59-4BE0-BC11-3391DA703EE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5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651922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r="23114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altLang="en-AU" dirty="0"/>
              <a:t>Group 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 Plan</Template>
  <TotalTime>455</TotalTime>
  <Words>208</Words>
  <Application>Microsoft Office PowerPoint</Application>
  <PresentationFormat>宽屏</PresentationFormat>
  <Paragraphs>42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Arial</vt:lpstr>
      <vt:lpstr>Calibri</vt:lpstr>
      <vt:lpstr>Georgia</vt:lpstr>
      <vt:lpstr>Times New Roman</vt:lpstr>
      <vt:lpstr>University of Melbourne</vt:lpstr>
      <vt:lpstr>University of Melbourne Patterns</vt:lpstr>
      <vt:lpstr>University of Melbourne-Layout B</vt:lpstr>
      <vt:lpstr>PowerPoint 演示文稿</vt:lpstr>
      <vt:lpstr>Overview</vt:lpstr>
      <vt:lpstr>Multi-Version Concurrency Control</vt:lpstr>
      <vt:lpstr>Application Demo – MVCC Database System</vt:lpstr>
      <vt:lpstr>Implementation Challenges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沈鑫楠</dc:creator>
  <cp:lastModifiedBy>惠都 卢</cp:lastModifiedBy>
  <cp:revision>41</cp:revision>
  <dcterms:created xsi:type="dcterms:W3CDTF">2020-05-10T05:14:06Z</dcterms:created>
  <dcterms:modified xsi:type="dcterms:W3CDTF">2020-05-23T13:27:41Z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2052-11.1.0.9505</vt:lpwstr>
  </property>
</Properties>
</file>

<file path=docProps/thumbnail.jpeg>
</file>